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Slab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c8e8fd08e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c8e8fd08e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c8e8fd08e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c8e8fd08e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Jovany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ccdcca02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ccdcca02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Lorelei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ccdcca02e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ccdcca02e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ccdcca02e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ccdcca02e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ccdcca02e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ccdcca02e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Gage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ccdcca02e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ccdcca02e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Gage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c8e8fd08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c8e8fd08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ccdcca02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ccdcca02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ccdcca02e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ccdcca02e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c8e8fd08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c8e8fd08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c8e8fd08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c8e8fd08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Jovany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Relationship Id="rId7" Type="http://schemas.openxmlformats.org/officeDocument/2006/relationships/image" Target="../media/image16.png"/><Relationship Id="rId8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Shine Bright Like a Diamond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Gage Stout, Jessica Fernandez, Jovany Calendario, Lorelei Wong, Rafael Brennand and Travis Molnoskey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87900" y="2275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with Fair Cuts...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5568075" y="1454500"/>
            <a:ext cx="3187800" cy="14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Using seaborn, we see that only one regression line has bars that represent the uncertainty of the estimate </a:t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25" y="1454475"/>
            <a:ext cx="4682551" cy="327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5568075" y="2901700"/>
            <a:ext cx="3187800" cy="19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That regression line would be the Fair Fit Regression Line, revealing that it may have an even smaller effect on price than previously believed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Correlations of Variables 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4495400" y="1489825"/>
            <a:ext cx="4260600" cy="13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Examining the table, we see continue to see that depth and table_ratio do not have an sort of correlation with any other variable. 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50" y="1489825"/>
            <a:ext cx="3888210" cy="324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4495400" y="2882125"/>
            <a:ext cx="4260600" cy="14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also certifies our point that the dimensions of the diamond correlate positively to the price of the diamond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</a:t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98971"/>
            <a:ext cx="1717250" cy="13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663" y="1498975"/>
            <a:ext cx="2291958" cy="13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4900" y="3132800"/>
            <a:ext cx="3791202" cy="171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900" y="3132800"/>
            <a:ext cx="4281699" cy="17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8125" y="1513725"/>
            <a:ext cx="1574425" cy="13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1675" y="1513725"/>
            <a:ext cx="1574425" cy="134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 rotWithShape="1">
          <a:blip r:embed="rId9">
            <a:alphaModFix/>
          </a:blip>
          <a:srcRect b="0" l="0" r="29198" t="0"/>
          <a:stretch/>
        </p:blipFill>
        <p:spPr>
          <a:xfrm>
            <a:off x="3062296" y="3749688"/>
            <a:ext cx="92392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04493" y="3850650"/>
            <a:ext cx="1154925" cy="2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 Comments?</a:t>
            </a: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200" y="1966450"/>
            <a:ext cx="3829599" cy="254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decision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27" y="1415350"/>
            <a:ext cx="4347826" cy="32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5672575" y="2182675"/>
            <a:ext cx="2818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 you decided on getting married. Congrats!! But first, you need to get that bling to ask your partner to marry you.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Let’s get on the internet then...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to pick?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00" y="1554824"/>
            <a:ext cx="4887701" cy="29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5933600" y="1931475"/>
            <a:ext cx="2757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 go online and then you get bombarded with so many different options to choose from. So you start getting your pick to select the perfect ring.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I afford it?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823" y="1489825"/>
            <a:ext cx="3078900" cy="30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5742200" y="2505925"/>
            <a:ext cx="2653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 defined your perfect diamond with the Carat, Cut, Clarity and Color but will it fit your wallet?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4279122" y="3157540"/>
            <a:ext cx="1406100" cy="1328100"/>
          </a:xfrm>
          <a:prstGeom prst="ellipse">
            <a:avLst/>
          </a:prstGeom>
          <a:solidFill>
            <a:srgbClr val="0EA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6708879" y="3199078"/>
            <a:ext cx="1406100" cy="1328100"/>
          </a:xfrm>
          <a:prstGeom prst="ellipse">
            <a:avLst/>
          </a:prstGeom>
          <a:solidFill>
            <a:srgbClr val="0EA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5760894" y="1250225"/>
            <a:ext cx="1406100" cy="1328100"/>
          </a:xfrm>
          <a:prstGeom prst="ellipse">
            <a:avLst/>
          </a:prstGeom>
          <a:solidFill>
            <a:srgbClr val="0EA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pickle rick png"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228" y="1515934"/>
            <a:ext cx="623437" cy="79658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3323969" y="1250225"/>
            <a:ext cx="1406100" cy="1328100"/>
          </a:xfrm>
          <a:prstGeom prst="ellipse">
            <a:avLst/>
          </a:prstGeom>
          <a:solidFill>
            <a:srgbClr val="0EA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933625" y="1250237"/>
            <a:ext cx="1406100" cy="1328100"/>
          </a:xfrm>
          <a:prstGeom prst="ellipse">
            <a:avLst/>
          </a:prstGeom>
          <a:solidFill>
            <a:srgbClr val="0EA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type="title"/>
          </p:nvPr>
        </p:nvSpPr>
        <p:spPr>
          <a:xfrm>
            <a:off x="1210778" y="2361816"/>
            <a:ext cx="1181400" cy="6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</a:t>
            </a:r>
            <a:endParaRPr sz="1800"/>
          </a:p>
        </p:txBody>
      </p:sp>
      <p:pic>
        <p:nvPicPr>
          <p:cNvPr descr="Image result for diamon png"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366" y="1427384"/>
            <a:ext cx="1008586" cy="97369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type="title"/>
          </p:nvPr>
        </p:nvSpPr>
        <p:spPr>
          <a:xfrm>
            <a:off x="3322968" y="2505565"/>
            <a:ext cx="1458000" cy="7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MACHINE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LEARNING</a:t>
            </a:r>
            <a:endParaRPr sz="1800"/>
          </a:p>
        </p:txBody>
      </p:sp>
      <p:pic>
        <p:nvPicPr>
          <p:cNvPr descr="Image result for pickle rick png"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690779" y="3457029"/>
            <a:ext cx="623437" cy="7965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web page  png"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3977" y="3161159"/>
            <a:ext cx="1406099" cy="1357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lask API png" id="102" name="Google Shape;10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1386" y="3433342"/>
            <a:ext cx="890289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chine learning vector png" id="103" name="Google Shape;10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1874" y="1484489"/>
            <a:ext cx="890290" cy="85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type="title"/>
          </p:nvPr>
        </p:nvSpPr>
        <p:spPr>
          <a:xfrm>
            <a:off x="499100" y="370550"/>
            <a:ext cx="47367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STRUCTURE</a:t>
            </a:r>
            <a:endParaRPr/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5583792" y="2611986"/>
            <a:ext cx="1652700" cy="6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SERIALIZE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ML</a:t>
            </a:r>
            <a:endParaRPr sz="1800"/>
          </a:p>
        </p:txBody>
      </p:sp>
      <p:sp>
        <p:nvSpPr>
          <p:cNvPr id="106" name="Google Shape;106;p17"/>
          <p:cNvSpPr txBox="1"/>
          <p:nvPr>
            <p:ph type="title"/>
          </p:nvPr>
        </p:nvSpPr>
        <p:spPr>
          <a:xfrm>
            <a:off x="4216749" y="4485525"/>
            <a:ext cx="1751100" cy="6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</a:t>
            </a:r>
            <a:r>
              <a:rPr lang="en" sz="1800"/>
              <a:t>SERIALIZE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ML</a:t>
            </a:r>
            <a:endParaRPr sz="1800"/>
          </a:p>
        </p:txBody>
      </p:sp>
      <p:sp>
        <p:nvSpPr>
          <p:cNvPr id="107" name="Google Shape;107;p17"/>
          <p:cNvSpPr txBox="1"/>
          <p:nvPr>
            <p:ph type="title"/>
          </p:nvPr>
        </p:nvSpPr>
        <p:spPr>
          <a:xfrm>
            <a:off x="1700722" y="4292818"/>
            <a:ext cx="1652700" cy="6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GUI</a:t>
            </a:r>
            <a:endParaRPr sz="1800"/>
          </a:p>
        </p:txBody>
      </p:sp>
      <p:sp>
        <p:nvSpPr>
          <p:cNvPr id="108" name="Google Shape;108;p17"/>
          <p:cNvSpPr/>
          <p:nvPr/>
        </p:nvSpPr>
        <p:spPr>
          <a:xfrm>
            <a:off x="2481714" y="1858789"/>
            <a:ext cx="700200" cy="21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4864156" y="1858789"/>
            <a:ext cx="700200" cy="21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 flipH="1">
            <a:off x="5846964" y="4074931"/>
            <a:ext cx="700200" cy="21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 flipH="1">
            <a:off x="3428041" y="4074931"/>
            <a:ext cx="700200" cy="21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 rot="3826947">
            <a:off x="7131896" y="2201068"/>
            <a:ext cx="1460000" cy="440033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5846924" y="3438637"/>
            <a:ext cx="700200" cy="21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3464481" y="3438637"/>
            <a:ext cx="700200" cy="21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761620"/>
            <a:ext cx="3793293" cy="24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995" y="1808800"/>
            <a:ext cx="3492697" cy="2440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18"/>
          <p:cNvCxnSpPr/>
          <p:nvPr/>
        </p:nvCxnSpPr>
        <p:spPr>
          <a:xfrm>
            <a:off x="4332750" y="2914600"/>
            <a:ext cx="5829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Model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00" y="1946925"/>
            <a:ext cx="3312975" cy="2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272" y="1380187"/>
            <a:ext cx="1392500" cy="2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8900" y="1663550"/>
            <a:ext cx="2041250" cy="2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0147" y="1946922"/>
            <a:ext cx="4147058" cy="27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Model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22" y="1808797"/>
            <a:ext cx="3165275" cy="24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375" y="1808800"/>
            <a:ext cx="3637644" cy="24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0424" y="1273824"/>
            <a:ext cx="2237400" cy="4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does the Cut of a Diamond Actually Matter?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5665125" y="1489825"/>
            <a:ext cx="3090900" cy="1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Not much actually. While there is an obvious difference in price based on the cut you buy, the slope of the lines seem to be similar. </a:t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00" y="1489825"/>
            <a:ext cx="4678475" cy="32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5665125" y="3572525"/>
            <a:ext cx="3090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only cut that does seem to have a substantial difference in slope based on cut is a fair cut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